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67" r:id="rId2"/>
    <p:sldId id="276" r:id="rId3"/>
    <p:sldId id="256" r:id="rId4"/>
    <p:sldId id="257" r:id="rId5"/>
    <p:sldId id="275" r:id="rId6"/>
    <p:sldId id="286" r:id="rId7"/>
    <p:sldId id="278" r:id="rId8"/>
    <p:sldId id="281" r:id="rId9"/>
    <p:sldId id="294" r:id="rId10"/>
    <p:sldId id="295" r:id="rId11"/>
    <p:sldId id="296" r:id="rId12"/>
    <p:sldId id="297" r:id="rId13"/>
    <p:sldId id="287" r:id="rId14"/>
    <p:sldId id="300" r:id="rId15"/>
    <p:sldId id="299" r:id="rId16"/>
    <p:sldId id="298" r:id="rId17"/>
    <p:sldId id="292" r:id="rId18"/>
    <p:sldId id="265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  <a:srgbClr val="558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5B26-7F90-482F-8C78-34BF0EFF474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5F90D-44E5-4330-B0D9-BF67F6D292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1353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5F90D-44E5-4330-B0D9-BF67F6D29263}" type="slidenum">
              <a:rPr lang="en-PK" smtClean="0"/>
              <a:t>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3587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4907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1829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8356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2143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6547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6476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0308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03047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1441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6653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59866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D8EB7-FAF1-4972-9159-928E4036F237}" type="datetimeFigureOut">
              <a:rPr lang="en-PK" smtClean="0"/>
              <a:t>28/02/2024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35848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16B469-1E94-5999-988F-D4AA843CB58C}"/>
              </a:ext>
            </a:extLst>
          </p:cNvPr>
          <p:cNvSpPr/>
          <p:nvPr/>
        </p:nvSpPr>
        <p:spPr>
          <a:xfrm>
            <a:off x="-3" y="1"/>
            <a:ext cx="12192003" cy="6858000"/>
          </a:xfrm>
          <a:prstGeom prst="rect">
            <a:avLst/>
          </a:prstGeom>
          <a:solidFill>
            <a:srgbClr val="0C7D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FF05D-0517-FCEE-002A-C785E363DB2C}"/>
              </a:ext>
            </a:extLst>
          </p:cNvPr>
          <p:cNvSpPr/>
          <p:nvPr/>
        </p:nvSpPr>
        <p:spPr>
          <a:xfrm>
            <a:off x="-2" y="5398936"/>
            <a:ext cx="12192002" cy="1459064"/>
          </a:xfrm>
          <a:prstGeom prst="rect">
            <a:avLst/>
          </a:prstGeom>
          <a:gradFill>
            <a:gsLst>
              <a:gs pos="0">
                <a:srgbClr val="00485B"/>
              </a:gs>
              <a:gs pos="62000">
                <a:srgbClr val="00485C"/>
              </a:gs>
              <a:gs pos="78000">
                <a:srgbClr val="004B61"/>
              </a:gs>
              <a:gs pos="98000">
                <a:srgbClr val="004A6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E91B10-D690-E694-AD11-6CD2046A2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21295"/>
          <a:stretch/>
        </p:blipFill>
        <p:spPr>
          <a:xfrm>
            <a:off x="-2" y="1236784"/>
            <a:ext cx="12192002" cy="4257567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77DDEE-3907-346C-42BE-875363A28093}"/>
              </a:ext>
            </a:extLst>
          </p:cNvPr>
          <p:cNvSpPr txBox="1"/>
          <p:nvPr/>
        </p:nvSpPr>
        <p:spPr>
          <a:xfrm>
            <a:off x="4671872" y="5019655"/>
            <a:ext cx="2848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K200286 – Syed Aun Ali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K200421 – Muhammad Fahad Zahid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K200273 – Muhammad Mudabbir</a:t>
            </a:r>
            <a:endParaRPr lang="en-P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DECEE-B5E2-DEE3-22C1-D75AD43C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29" y="50651"/>
            <a:ext cx="1320405" cy="1320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EDFFF9-D0EE-1B73-F2D7-C719A2D8F882}"/>
              </a:ext>
            </a:extLst>
          </p:cNvPr>
          <p:cNvSpPr txBox="1"/>
          <p:nvPr/>
        </p:nvSpPr>
        <p:spPr>
          <a:xfrm>
            <a:off x="3548153" y="6022287"/>
            <a:ext cx="5095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Science, FAST-NUCES, Karachi, Pakistan</a:t>
            </a:r>
            <a:endParaRPr lang="en-P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63862-2EB1-A137-E9CE-1984997B4AAC}"/>
              </a:ext>
            </a:extLst>
          </p:cNvPr>
          <p:cNvSpPr txBox="1"/>
          <p:nvPr/>
        </p:nvSpPr>
        <p:spPr>
          <a:xfrm>
            <a:off x="2885738" y="4434063"/>
            <a:ext cx="6833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Aquaculture-Agriculture Soil Enrichment System (IAASES)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2750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7B37F-B647-5D1E-D90B-867D8F934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0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2B5C5-5446-9587-C795-2322EAC8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0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3EF36-59A1-0177-8E76-025E1FDCC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B97E6-003F-C648-DB22-CEF19510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9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8069A4D-8410-1B3E-0D45-0E839B9EAE9E}"/>
              </a:ext>
            </a:extLst>
          </p:cNvPr>
          <p:cNvSpPr/>
          <p:nvPr/>
        </p:nvSpPr>
        <p:spPr>
          <a:xfrm>
            <a:off x="7935403" y="1194801"/>
            <a:ext cx="3888188" cy="53411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2B875-D5CA-7A8E-73FD-41DB3517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74" y="1597534"/>
            <a:ext cx="7808181" cy="4431277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sz="2000" b="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language model tailored for recommending optimal methods to extract nutrients from fish.</a:t>
            </a:r>
          </a:p>
          <a:p>
            <a:pPr marL="0" indent="0" algn="just">
              <a:buNone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Process: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Fine-tune the model on datasets related to fish nutrient extraction methods, equipment, and ingredients.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Implement user input processing to understand specific requirements and constraints.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Utilize the model to generate detailed recommendations based on user input.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Ensure model comprehensively covers various extraction methods, equipment, and ingredients.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Address potential limitations and constraints of different extraction techniques.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Provide accurate and actionable recommendations tailored to user needs.</a:t>
            </a:r>
          </a:p>
          <a:p>
            <a:pPr marL="0" indent="0" algn="just">
              <a:buNone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Benefits: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Improve efficiency and effectiveness of nutrient extraction processes from fish.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Enhance decision-making by providing personalized and data-driven recommendations.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Facilitate knowledge sharing and accessibility in the field of fish nutrition and food processing.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EB0C70-5644-B4D2-09CF-8AAEF2BAF2E9}"/>
              </a:ext>
            </a:extLst>
          </p:cNvPr>
          <p:cNvSpPr txBox="1">
            <a:spLocks/>
          </p:cNvSpPr>
          <p:nvPr/>
        </p:nvSpPr>
        <p:spPr>
          <a:xfrm>
            <a:off x="838199" y="459095"/>
            <a:ext cx="9999429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LLM For Nutrient Extraction Procedure ( Deliverable )</a:t>
            </a:r>
            <a:endParaRPr lang="en-P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69D8F-9054-56E6-2686-1007B6E02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89" y="1201280"/>
            <a:ext cx="1673750" cy="1673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D0924-C7DB-A734-EE5D-B9EBFDA6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536" y="2875030"/>
            <a:ext cx="3691056" cy="1876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074F6-B735-F77B-E3DF-F18F8659B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34" y="4674577"/>
            <a:ext cx="2440260" cy="16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8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53ED32-59E4-B3F5-59C6-C2E12A062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93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077ABA-6B73-7121-8AE8-E5E94811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27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DA736D-3C4D-CC7D-AA42-E09622070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52"/>
          <a:stretch/>
        </p:blipFill>
        <p:spPr>
          <a:xfrm>
            <a:off x="0" y="0"/>
            <a:ext cx="12192000" cy="5510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71B4B4-BCA6-6CAE-1897-ED9D56B4F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96" b="19652"/>
          <a:stretch/>
        </p:blipFill>
        <p:spPr>
          <a:xfrm>
            <a:off x="0" y="5510252"/>
            <a:ext cx="12192000" cy="1347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6D9D50-638C-7888-3E4E-59364E9208B3}"/>
              </a:ext>
            </a:extLst>
          </p:cNvPr>
          <p:cNvSpPr/>
          <p:nvPr/>
        </p:nvSpPr>
        <p:spPr>
          <a:xfrm>
            <a:off x="406841" y="5375082"/>
            <a:ext cx="11567823" cy="1482916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0750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44BCC3-679C-7B2A-8AE9-F6F56A6D1DFC}"/>
              </a:ext>
            </a:extLst>
          </p:cNvPr>
          <p:cNvSpPr txBox="1">
            <a:spLocks/>
          </p:cNvSpPr>
          <p:nvPr/>
        </p:nvSpPr>
        <p:spPr>
          <a:xfrm>
            <a:off x="838199" y="357612"/>
            <a:ext cx="8472778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 Planned For FYP II - Finals</a:t>
            </a:r>
            <a:endParaRPr lang="en-P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8332FC-4AC5-F919-D5AD-579249A5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9258"/>
            <a:ext cx="6015826" cy="389948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16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Objective:</a:t>
            </a:r>
          </a:p>
          <a:p>
            <a:pPr marL="0" indent="0" algn="just">
              <a:buNone/>
            </a:pPr>
            <a:r>
              <a:rPr lang="en-US" sz="16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6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user-friendly Swift mobile application to complement the FYP project</a:t>
            </a:r>
            <a:r>
              <a:rPr lang="en-US" sz="16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1600" i="1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Features:</a:t>
            </a:r>
          </a:p>
          <a:p>
            <a:pPr marL="0" indent="0" algn="just">
              <a:buNone/>
            </a:pPr>
            <a:r>
              <a:rPr lang="en-US" sz="16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6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Intuitive interface, real-time data processing, and compatibility with iOS platforms.</a:t>
            </a:r>
          </a:p>
          <a:p>
            <a:pPr marL="0" indent="0" algn="just">
              <a:buNone/>
            </a:pPr>
            <a:endParaRPr lang="en-US" sz="16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Development:</a:t>
            </a:r>
          </a:p>
          <a:p>
            <a:pPr marL="0" indent="0" algn="just">
              <a:buNone/>
            </a:pPr>
            <a:r>
              <a:rPr lang="en-US" sz="16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6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Swift language, implement best practices, and integrate APIs for enhanced functionality.</a:t>
            </a:r>
          </a:p>
          <a:p>
            <a:pPr marL="0" indent="0" algn="just">
              <a:buNone/>
            </a:pPr>
            <a:endParaRPr lang="en-US" sz="1600" i="1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Future Plans:</a:t>
            </a:r>
          </a:p>
          <a:p>
            <a:pPr marL="0" indent="0" algn="just">
              <a:buNone/>
            </a:pPr>
            <a:r>
              <a:rPr lang="en-US" sz="16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6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updates, user feedback integration, and potential expansion for broader impact.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7A8CD-E96C-3DB2-3124-C67877E95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46" y="1589114"/>
            <a:ext cx="4527164" cy="38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90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FDF7AC-2DA7-DFA5-AC55-A80FA35FE1C6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6069037" cy="824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6CEBD-CCD7-7F44-6913-59450A421F19}"/>
              </a:ext>
            </a:extLst>
          </p:cNvPr>
          <p:cNvSpPr txBox="1"/>
          <p:nvPr/>
        </p:nvSpPr>
        <p:spPr>
          <a:xfrm>
            <a:off x="838199" y="2459503"/>
            <a:ext cx="6481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IAASES seeks to revolutionize agriculture in Pakistan by employing a versatile approach that integrates various techniques for soil enrichment. Our project encompasses the automation of multiple soil enrichment methods, promoting sustainability, and empowering farmers with technology-driven solutions.</a:t>
            </a:r>
            <a:endParaRPr lang="en-PK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3B7B9-7946-D96D-F4A3-195B1768E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00" y="1631852"/>
            <a:ext cx="3888287" cy="359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9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B4CA14-871E-BB38-3412-B64DE80F3C25}"/>
              </a:ext>
            </a:extLst>
          </p:cNvPr>
          <p:cNvSpPr txBox="1"/>
          <p:nvPr/>
        </p:nvSpPr>
        <p:spPr>
          <a:xfrm>
            <a:off x="1662545" y="2736501"/>
            <a:ext cx="4433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THANK YOU!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  <a:endParaRPr lang="en-P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B0FCD-2F27-903B-BD0C-648F76DD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3"/>
          <a:stretch/>
        </p:blipFill>
        <p:spPr>
          <a:xfrm>
            <a:off x="6800295" y="1536068"/>
            <a:ext cx="4505015" cy="37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9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FBB66-6D4B-E0C6-48AF-706FC413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5" y="4108596"/>
            <a:ext cx="1866042" cy="2477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3D992-1989-2B18-CA6E-2855C45AA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03" y="4108595"/>
            <a:ext cx="1866246" cy="247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D07EF-E384-0882-1ED4-13D07F9AE957}"/>
              </a:ext>
            </a:extLst>
          </p:cNvPr>
          <p:cNvSpPr txBox="1"/>
          <p:nvPr/>
        </p:nvSpPr>
        <p:spPr>
          <a:xfrm>
            <a:off x="2867487" y="4266292"/>
            <a:ext cx="387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Muhammad Farrukh Shahid , PhD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93CB38-4C1A-8D95-D359-0CBBC2A02ADA}"/>
              </a:ext>
            </a:extLst>
          </p:cNvPr>
          <p:cNvCxnSpPr>
            <a:cxnSpLocks/>
          </p:cNvCxnSpPr>
          <p:nvPr/>
        </p:nvCxnSpPr>
        <p:spPr>
          <a:xfrm>
            <a:off x="2938509" y="4649849"/>
            <a:ext cx="3542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586F08-179A-65AD-9A31-B5DB2B58617A}"/>
              </a:ext>
            </a:extLst>
          </p:cNvPr>
          <p:cNvSpPr txBox="1"/>
          <p:nvPr/>
        </p:nvSpPr>
        <p:spPr>
          <a:xfrm>
            <a:off x="2867487" y="4977984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50000"/>
                  </a:schemeClr>
                </a:solidFill>
              </a:rPr>
              <a:t>Assistant Professor</a:t>
            </a:r>
          </a:p>
          <a:p>
            <a:endParaRPr lang="en-US" u="sng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 - Supervisor</a:t>
            </a:r>
            <a:endParaRPr lang="en-PK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FB46D-4A87-6B66-3AEE-CED0D75CD32E}"/>
              </a:ext>
            </a:extLst>
          </p:cNvPr>
          <p:cNvSpPr txBox="1"/>
          <p:nvPr/>
        </p:nvSpPr>
        <p:spPr>
          <a:xfrm>
            <a:off x="8780015" y="4266292"/>
            <a:ext cx="165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Ms. Sania Urooj</a:t>
            </a:r>
            <a:endParaRPr lang="en-PK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9B6962-D57A-42EC-33C6-A090902393D9}"/>
              </a:ext>
            </a:extLst>
          </p:cNvPr>
          <p:cNvCxnSpPr>
            <a:cxnSpLocks/>
          </p:cNvCxnSpPr>
          <p:nvPr/>
        </p:nvCxnSpPr>
        <p:spPr>
          <a:xfrm>
            <a:off x="8882244" y="4635624"/>
            <a:ext cx="1454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A251BB-27CA-7545-E0D8-A88DFAB91FA1}"/>
              </a:ext>
            </a:extLst>
          </p:cNvPr>
          <p:cNvSpPr txBox="1"/>
          <p:nvPr/>
        </p:nvSpPr>
        <p:spPr>
          <a:xfrm>
            <a:off x="8882244" y="4977984"/>
            <a:ext cx="1180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50000"/>
                  </a:schemeClr>
                </a:solidFill>
              </a:rPr>
              <a:t>Lecturer</a:t>
            </a:r>
          </a:p>
          <a:p>
            <a:endParaRPr lang="en-US" u="sng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Supervisor</a:t>
            </a:r>
            <a:endParaRPr lang="en-PK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03D7973-A138-DC5E-1823-A953EF4F9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56" y="301165"/>
            <a:ext cx="2034592" cy="415375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B97209-4EA5-229B-D765-0C50D4FCD4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4" t="35362" r="43310" b="31362"/>
          <a:stretch/>
        </p:blipFill>
        <p:spPr>
          <a:xfrm>
            <a:off x="811953" y="1097279"/>
            <a:ext cx="1885197" cy="2477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325E17-C998-6E83-262F-61510CC227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r="14052" b="27413"/>
          <a:stretch/>
        </p:blipFill>
        <p:spPr>
          <a:xfrm>
            <a:off x="3862696" y="1125080"/>
            <a:ext cx="1885197" cy="2477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93F1D-E31B-B440-E574-63F75FB8EB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00" y="1097277"/>
            <a:ext cx="1859549" cy="24774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EA7C7C-6072-13AF-7BF3-0982B1EF1272}"/>
              </a:ext>
            </a:extLst>
          </p:cNvPr>
          <p:cNvSpPr txBox="1"/>
          <p:nvPr/>
        </p:nvSpPr>
        <p:spPr>
          <a:xfrm>
            <a:off x="921341" y="805310"/>
            <a:ext cx="16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Syed Aun Ali (K200286)</a:t>
            </a:r>
            <a:endParaRPr lang="en-PK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EC56E-4CD1-351E-9E08-7CB8EE8D71A3}"/>
              </a:ext>
            </a:extLst>
          </p:cNvPr>
          <p:cNvSpPr txBox="1"/>
          <p:nvPr/>
        </p:nvSpPr>
        <p:spPr>
          <a:xfrm>
            <a:off x="4046720" y="795294"/>
            <a:ext cx="161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Mudabbir (K200273)</a:t>
            </a:r>
            <a:endParaRPr lang="en-PK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83F4C0-CF21-922C-39DA-57047617678A}"/>
              </a:ext>
            </a:extLst>
          </p:cNvPr>
          <p:cNvSpPr txBox="1"/>
          <p:nvPr/>
        </p:nvSpPr>
        <p:spPr>
          <a:xfrm>
            <a:off x="6986018" y="805310"/>
            <a:ext cx="1380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Fahad (K200441)</a:t>
            </a:r>
            <a:endParaRPr lang="en-PK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F30BAF-47D5-0300-8753-38C56A16E9B9}"/>
              </a:ext>
            </a:extLst>
          </p:cNvPr>
          <p:cNvSpPr txBox="1"/>
          <p:nvPr/>
        </p:nvSpPr>
        <p:spPr>
          <a:xfrm>
            <a:off x="737256" y="3678545"/>
            <a:ext cx="206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Collecting Dataset</a:t>
            </a:r>
            <a:endParaRPr lang="en-PK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317549E-E746-B703-3ED3-3849C0DA828D}"/>
              </a:ext>
            </a:extLst>
          </p:cNvPr>
          <p:cNvCxnSpPr>
            <a:cxnSpLocks/>
          </p:cNvCxnSpPr>
          <p:nvPr/>
        </p:nvCxnSpPr>
        <p:spPr>
          <a:xfrm>
            <a:off x="939781" y="1039475"/>
            <a:ext cx="1510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96A5C3-75E0-E88C-7FF2-CF3E8D4C3E88}"/>
              </a:ext>
            </a:extLst>
          </p:cNvPr>
          <p:cNvCxnSpPr>
            <a:cxnSpLocks/>
          </p:cNvCxnSpPr>
          <p:nvPr/>
        </p:nvCxnSpPr>
        <p:spPr>
          <a:xfrm>
            <a:off x="4062473" y="1039475"/>
            <a:ext cx="1510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2722E-526D-1AFD-2721-8533D9746B28}"/>
              </a:ext>
            </a:extLst>
          </p:cNvPr>
          <p:cNvCxnSpPr>
            <a:cxnSpLocks/>
          </p:cNvCxnSpPr>
          <p:nvPr/>
        </p:nvCxnSpPr>
        <p:spPr>
          <a:xfrm>
            <a:off x="7066625" y="1039475"/>
            <a:ext cx="1198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9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EEBA-C6DD-64B8-F3A0-DE8FF1343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044" y="899809"/>
            <a:ext cx="1495373" cy="319596"/>
          </a:xfrm>
        </p:spPr>
        <p:txBody>
          <a:bodyPr>
            <a:no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  <a:endParaRPr lang="en-PK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436DF-2084-6A40-3732-575C63975327}"/>
              </a:ext>
            </a:extLst>
          </p:cNvPr>
          <p:cNvSpPr txBox="1"/>
          <p:nvPr/>
        </p:nvSpPr>
        <p:spPr>
          <a:xfrm>
            <a:off x="1049044" y="1446551"/>
            <a:ext cx="5367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Introduction</a:t>
            </a:r>
          </a:p>
          <a:p>
            <a:r>
              <a:rPr lang="en-US" dirty="0"/>
              <a:t>Scenario Comparison</a:t>
            </a:r>
          </a:p>
          <a:p>
            <a:r>
              <a:rPr lang="en-US" dirty="0"/>
              <a:t>Jury Feedback Form &amp; Deliverables From FYP – I Finals</a:t>
            </a:r>
          </a:p>
          <a:p>
            <a:r>
              <a:rPr lang="en-US" dirty="0"/>
              <a:t>Fish Details At Classification ( Deliverable )</a:t>
            </a:r>
          </a:p>
          <a:p>
            <a:r>
              <a:rPr lang="en-US" dirty="0"/>
              <a:t>LLM For Nutrient Extraction Procedure ( Deliverable )</a:t>
            </a:r>
          </a:p>
          <a:p>
            <a:r>
              <a:rPr lang="en-US" dirty="0"/>
              <a:t>Work Planned For FYP II - Finals </a:t>
            </a:r>
          </a:p>
          <a:p>
            <a:r>
              <a:rPr lang="en-US" dirty="0">
                <a:effectLst/>
              </a:rPr>
              <a:t>Conclusion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B9BCD-2EFD-34EB-067F-62ED3F2C4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31" y="1198485"/>
            <a:ext cx="47434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A3CE-6CC5-9403-9EA6-5D311056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38" y="410347"/>
            <a:ext cx="5731276" cy="73570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F33-93D6-3370-15C3-D7BAB0DF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638" y="1486086"/>
            <a:ext cx="4763494" cy="3905796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Aquaculture-Agriculture Soil Enrichment System (IAASES): Bridging Sustainability Through Nutrient-Rich Solutions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1D5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ocuses on bridging the gap between aquaculture and agriculture using modern technology.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is to develop an automated system for soil enrichment by integrating fish hydrolysate (and many other soil enrichment via fishery techniques) with compatible fish species.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addresses the growing need for sustainable soil enrichment methods, particularly in the context of agriculture in Pakistan.</a:t>
            </a:r>
          </a:p>
          <a:p>
            <a:pPr marL="0" indent="0" algn="just">
              <a:buNone/>
            </a:pPr>
            <a:endParaRPr lang="en-P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6B5BC-F096-EDA7-D405-CEC59211E346}"/>
              </a:ext>
            </a:extLst>
          </p:cNvPr>
          <p:cNvSpPr txBox="1"/>
          <p:nvPr/>
        </p:nvSpPr>
        <p:spPr>
          <a:xfrm>
            <a:off x="6933446" y="5391882"/>
            <a:ext cx="87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data using AI and CV models</a:t>
            </a:r>
            <a:endParaRPr lang="en-PK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D4B73-C8C0-0C48-B27F-CFD3D949C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r="1069" b="1739"/>
          <a:stretch/>
        </p:blipFill>
        <p:spPr>
          <a:xfrm>
            <a:off x="6754551" y="1916308"/>
            <a:ext cx="4597811" cy="30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8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CEBD1A-FBFA-470E-5231-DE7A986783F8}"/>
              </a:ext>
            </a:extLst>
          </p:cNvPr>
          <p:cNvSpPr txBox="1">
            <a:spLocks/>
          </p:cNvSpPr>
          <p:nvPr/>
        </p:nvSpPr>
        <p:spPr>
          <a:xfrm>
            <a:off x="838200" y="4135123"/>
            <a:ext cx="1963366" cy="851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Scenario: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566E3-16D4-25B2-25AF-20E208B00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"/>
          <a:stretch/>
        </p:blipFill>
        <p:spPr>
          <a:xfrm>
            <a:off x="4130752" y="3114586"/>
            <a:ext cx="8061248" cy="37434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AFB57BA-4ED4-9C9E-6DF2-DDCCF0EE0320}"/>
              </a:ext>
            </a:extLst>
          </p:cNvPr>
          <p:cNvSpPr txBox="1">
            <a:spLocks/>
          </p:cNvSpPr>
          <p:nvPr/>
        </p:nvSpPr>
        <p:spPr>
          <a:xfrm>
            <a:off x="838200" y="1128842"/>
            <a:ext cx="1963366" cy="851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Scenario: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D447B-53F4-5BAE-A45B-68B1FF1101B2}"/>
              </a:ext>
            </a:extLst>
          </p:cNvPr>
          <p:cNvSpPr txBox="1"/>
          <p:nvPr/>
        </p:nvSpPr>
        <p:spPr>
          <a:xfrm>
            <a:off x="8976254" y="5547525"/>
            <a:ext cx="87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data using AI and CV models</a:t>
            </a:r>
            <a:endParaRPr lang="en-PK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ECC72AB-97E5-F79F-5193-4532D1008B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1724" y="4996930"/>
            <a:ext cx="475849" cy="4545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72EBA86-D71B-98BC-51F3-20720B131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/>
          <a:stretch/>
        </p:blipFill>
        <p:spPr>
          <a:xfrm>
            <a:off x="4130752" y="0"/>
            <a:ext cx="8061248" cy="311458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19266B-12BE-02A0-096F-DB80DB81A62E}"/>
              </a:ext>
            </a:extLst>
          </p:cNvPr>
          <p:cNvCxnSpPr/>
          <p:nvPr/>
        </p:nvCxnSpPr>
        <p:spPr>
          <a:xfrm>
            <a:off x="3249038" y="3219855"/>
            <a:ext cx="8942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F9AA04D-E83B-40AD-4FF5-2C6F21DFA00A}"/>
              </a:ext>
            </a:extLst>
          </p:cNvPr>
          <p:cNvSpPr/>
          <p:nvPr/>
        </p:nvSpPr>
        <p:spPr>
          <a:xfrm>
            <a:off x="4130752" y="63611"/>
            <a:ext cx="1965248" cy="79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E871D-989B-865D-2552-34CB6922F2B7}"/>
              </a:ext>
            </a:extLst>
          </p:cNvPr>
          <p:cNvSpPr txBox="1"/>
          <p:nvPr/>
        </p:nvSpPr>
        <p:spPr>
          <a:xfrm>
            <a:off x="4116263" y="-41542"/>
            <a:ext cx="324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available unutilized resources</a:t>
            </a:r>
            <a:endParaRPr lang="en-PK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1DEF60-9E42-C434-FA4A-2537410B8161}"/>
              </a:ext>
            </a:extLst>
          </p:cNvPr>
          <p:cNvSpPr/>
          <p:nvPr/>
        </p:nvSpPr>
        <p:spPr>
          <a:xfrm>
            <a:off x="6303696" y="2710832"/>
            <a:ext cx="3730428" cy="210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429BB-3DB0-8465-426A-C5026596A66C}"/>
              </a:ext>
            </a:extLst>
          </p:cNvPr>
          <p:cNvSpPr txBox="1"/>
          <p:nvPr/>
        </p:nvSpPr>
        <p:spPr>
          <a:xfrm>
            <a:off x="5485835" y="2829509"/>
            <a:ext cx="5366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 does not know how to use the available resources to enrich soil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BFD16-BD0E-0622-6C22-FC367B402859}"/>
              </a:ext>
            </a:extLst>
          </p:cNvPr>
          <p:cNvSpPr/>
          <p:nvPr/>
        </p:nvSpPr>
        <p:spPr>
          <a:xfrm>
            <a:off x="7598421" y="2306230"/>
            <a:ext cx="1063940" cy="253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EF1A5-9296-1472-8E9C-B003F968174C}"/>
              </a:ext>
            </a:extLst>
          </p:cNvPr>
          <p:cNvSpPr/>
          <p:nvPr/>
        </p:nvSpPr>
        <p:spPr>
          <a:xfrm>
            <a:off x="10581092" y="2456900"/>
            <a:ext cx="1063940" cy="253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6D1D3-3B5C-860D-1793-97785ED01252}"/>
              </a:ext>
            </a:extLst>
          </p:cNvPr>
          <p:cNvSpPr txBox="1"/>
          <p:nvPr/>
        </p:nvSpPr>
        <p:spPr>
          <a:xfrm>
            <a:off x="7233927" y="2236231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Confused Farmer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FA0F2F-FDCB-0AFE-7F9B-F71A6418FFD2}"/>
              </a:ext>
            </a:extLst>
          </p:cNvPr>
          <p:cNvSpPr txBox="1"/>
          <p:nvPr/>
        </p:nvSpPr>
        <p:spPr>
          <a:xfrm>
            <a:off x="10491738" y="228951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Barren Soil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2752C9-1808-8C0E-F4F8-33E8C989B23A}"/>
              </a:ext>
            </a:extLst>
          </p:cNvPr>
          <p:cNvSpPr txBox="1"/>
          <p:nvPr/>
        </p:nvSpPr>
        <p:spPr>
          <a:xfrm>
            <a:off x="4130752" y="54006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02D6BF-62EF-34E5-0DF3-1EE117634982}"/>
              </a:ext>
            </a:extLst>
          </p:cNvPr>
          <p:cNvSpPr/>
          <p:nvPr/>
        </p:nvSpPr>
        <p:spPr>
          <a:xfrm>
            <a:off x="4722920" y="4900474"/>
            <a:ext cx="762915" cy="15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9EAAE3-7908-E9FF-55B2-1369E9D7F9C1}"/>
              </a:ext>
            </a:extLst>
          </p:cNvPr>
          <p:cNvSpPr/>
          <p:nvPr/>
        </p:nvSpPr>
        <p:spPr>
          <a:xfrm>
            <a:off x="4955505" y="3897806"/>
            <a:ext cx="1747136" cy="150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7FC514-524F-C672-C01C-DF0EB41EC437}"/>
              </a:ext>
            </a:extLst>
          </p:cNvPr>
          <p:cNvSpPr/>
          <p:nvPr/>
        </p:nvSpPr>
        <p:spPr>
          <a:xfrm>
            <a:off x="5186039" y="5932160"/>
            <a:ext cx="1454164" cy="1628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940534-490F-84D4-0F95-5A7525EDA309}"/>
              </a:ext>
            </a:extLst>
          </p:cNvPr>
          <p:cNvSpPr/>
          <p:nvPr/>
        </p:nvSpPr>
        <p:spPr>
          <a:xfrm>
            <a:off x="6113190" y="4900474"/>
            <a:ext cx="953435" cy="150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FFB2-489B-DD2C-7B23-034C9519796C}"/>
              </a:ext>
            </a:extLst>
          </p:cNvPr>
          <p:cNvSpPr/>
          <p:nvPr/>
        </p:nvSpPr>
        <p:spPr>
          <a:xfrm>
            <a:off x="9416101" y="4202968"/>
            <a:ext cx="1530066" cy="180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F79D3-4AE2-5CCA-F6C0-62D2A6F888DD}"/>
              </a:ext>
            </a:extLst>
          </p:cNvPr>
          <p:cNvSpPr txBox="1"/>
          <p:nvPr/>
        </p:nvSpPr>
        <p:spPr>
          <a:xfrm>
            <a:off x="4556018" y="3830534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Fish image for best compatible soil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AAD062-528D-B121-ED16-E890A5918EA1}"/>
              </a:ext>
            </a:extLst>
          </p:cNvPr>
          <p:cNvSpPr/>
          <p:nvPr/>
        </p:nvSpPr>
        <p:spPr>
          <a:xfrm>
            <a:off x="11429085" y="4426445"/>
            <a:ext cx="762915" cy="15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67D86D-FB70-013C-B227-2C5A81D63D40}"/>
              </a:ext>
            </a:extLst>
          </p:cNvPr>
          <p:cNvSpPr txBox="1"/>
          <p:nvPr/>
        </p:nvSpPr>
        <p:spPr>
          <a:xfrm>
            <a:off x="11500200" y="544900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F84B79-9DEF-4999-9160-0C98ECBBC005}"/>
              </a:ext>
            </a:extLst>
          </p:cNvPr>
          <p:cNvSpPr txBox="1"/>
          <p:nvPr/>
        </p:nvSpPr>
        <p:spPr>
          <a:xfrm>
            <a:off x="8954872" y="4075913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Processed file with relevant details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5EC78-F513-C20C-057E-838858137D2D}"/>
              </a:ext>
            </a:extLst>
          </p:cNvPr>
          <p:cNvSpPr txBox="1"/>
          <p:nvPr/>
        </p:nvSpPr>
        <p:spPr>
          <a:xfrm>
            <a:off x="4695193" y="4822043"/>
            <a:ext cx="170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picture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9B003-B813-CB30-A8B3-AE39312AF0BE}"/>
              </a:ext>
            </a:extLst>
          </p:cNvPr>
          <p:cNvSpPr txBox="1"/>
          <p:nvPr/>
        </p:nvSpPr>
        <p:spPr>
          <a:xfrm>
            <a:off x="4556018" y="5834922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image for best compatible fish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5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A3CE-6CC5-9403-9EA6-5D311056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37" y="410347"/>
            <a:ext cx="10586387" cy="735706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Jury Feedback Form &amp; Deliverables From FYP – I Finals</a:t>
            </a:r>
            <a:endParaRPr lang="en-P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6B5BC-F096-EDA7-D405-CEC59211E346}"/>
              </a:ext>
            </a:extLst>
          </p:cNvPr>
          <p:cNvSpPr txBox="1"/>
          <p:nvPr/>
        </p:nvSpPr>
        <p:spPr>
          <a:xfrm>
            <a:off x="6933446" y="5391882"/>
            <a:ext cx="87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data using AI and CV models</a:t>
            </a:r>
            <a:endParaRPr lang="en-PK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CA516-F7BF-2AD4-442D-B6718A95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58" y="1256301"/>
            <a:ext cx="3909113" cy="5307495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BF01F-E630-7B9C-2A06-4EC143D6C6FF}"/>
              </a:ext>
            </a:extLst>
          </p:cNvPr>
          <p:cNvSpPr txBox="1"/>
          <p:nvPr/>
        </p:nvSpPr>
        <p:spPr>
          <a:xfrm>
            <a:off x="6561427" y="5450168"/>
            <a:ext cx="405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rgbClr val="E2EEFF"/>
                </a:solidFill>
                <a:effectLst/>
                <a:latin typeface="Google Sans"/>
              </a:rPr>
              <a:t>△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Taken </a:t>
            </a:r>
            <a:r>
              <a:rPr lang="en-US" dirty="0"/>
              <a:t>From FYP – I Final’s Presentation</a:t>
            </a:r>
            <a:endParaRPr lang="en-P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1480A4-0653-EFC9-EBC1-BC0F48F8B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7" t="12174" r="9804" b="40522"/>
          <a:stretch/>
        </p:blipFill>
        <p:spPr>
          <a:xfrm>
            <a:off x="5211707" y="2571200"/>
            <a:ext cx="6753308" cy="2677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924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460668-C0D0-6ABD-932A-82D19CDEDC1D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9506447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Fish Details At Classification ( Deliverable )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F762C-2E83-77B2-0885-F67B80A0C9A9}"/>
              </a:ext>
            </a:extLst>
          </p:cNvPr>
          <p:cNvSpPr txBox="1"/>
          <p:nvPr/>
        </p:nvSpPr>
        <p:spPr>
          <a:xfrm>
            <a:off x="698391" y="2015900"/>
            <a:ext cx="66631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Process: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Use Selenium to navigate the website and identify relevant HTML elements.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Employ </a:t>
            </a:r>
            <a:r>
              <a:rPr lang="en-US" sz="16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extract desired data from HTML content.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Clean and process extracted data for further analysis.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Adapt scraping code for website structure variations.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Ensure robustness with error handling and retries.</a:t>
            </a:r>
          </a:p>
          <a:p>
            <a:endParaRPr lang="en-US" sz="16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Benefits: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Automate data extraction for efficiency.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Enrich datasets with additional web-sourced information.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Gain valuable insights into fish species and habitats.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8DF5A-54D9-38BA-6E93-A933F8B43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517" y="1736681"/>
            <a:ext cx="4067092" cy="4067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94B9D-67D7-574D-29EE-DDA24956783B}"/>
              </a:ext>
            </a:extLst>
          </p:cNvPr>
          <p:cNvSpPr txBox="1"/>
          <p:nvPr/>
        </p:nvSpPr>
        <p:spPr>
          <a:xfrm>
            <a:off x="9126108" y="3416284"/>
            <a:ext cx="106547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endParaRPr lang="en-PK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91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FE6AA4-88C4-0392-4F13-83209B722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4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AE0A8F-138A-5A11-4B92-676E032C4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427</TotalTime>
  <Words>663</Words>
  <Application>Microsoft Office PowerPoint</Application>
  <PresentationFormat>Widescreen</PresentationFormat>
  <Paragraphs>92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Lucida Sans Unicode</vt:lpstr>
      <vt:lpstr>Times New Roman</vt:lpstr>
      <vt:lpstr>Office Theme</vt:lpstr>
      <vt:lpstr>PowerPoint Presentation</vt:lpstr>
      <vt:lpstr>Team</vt:lpstr>
      <vt:lpstr>Roadmap</vt:lpstr>
      <vt:lpstr>Introduction</vt:lpstr>
      <vt:lpstr>PowerPoint Presentation</vt:lpstr>
      <vt:lpstr>Jury Feedback Form &amp; Deliverables From FYP – I Finals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 Aun Ali</dc:creator>
  <cp:lastModifiedBy>Syed Aun Ali</cp:lastModifiedBy>
  <cp:revision>20</cp:revision>
  <dcterms:created xsi:type="dcterms:W3CDTF">2023-12-27T09:44:47Z</dcterms:created>
  <dcterms:modified xsi:type="dcterms:W3CDTF">2024-02-28T17:31:46Z</dcterms:modified>
</cp:coreProperties>
</file>